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88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74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778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780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172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61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31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8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92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67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46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964BA-1875-4B1F-8585-79673A67B3A3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95B6E-8AE9-4AED-B0B7-43E6A30C1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58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3.</a:t>
            </a:r>
            <a:r>
              <a:rPr lang="kk-KZ" dirty="0"/>
              <a:t>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mining</a:t>
            </a:r>
            <a:r>
              <a:rPr lang="ru-RU" dirty="0"/>
              <a:t> </a:t>
            </a:r>
            <a:r>
              <a:rPr lang="ru-RU" dirty="0" err="1"/>
              <a:t>этаптары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992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Data</a:t>
            </a:r>
            <a:r>
              <a:rPr lang="ru-RU" dirty="0" smtClean="0"/>
              <a:t> </a:t>
            </a:r>
            <a:r>
              <a:rPr lang="ru-RU" dirty="0" err="1" smtClean="0"/>
              <a:t>mining</a:t>
            </a:r>
            <a:r>
              <a:rPr lang="ru-RU" dirty="0" smtClean="0"/>
              <a:t> </a:t>
            </a:r>
            <a:r>
              <a:rPr lang="ru-RU" dirty="0" err="1" smtClean="0"/>
              <a:t>әдеттегі</a:t>
            </a:r>
            <a:r>
              <a:rPr lang="ru-RU" dirty="0" smtClean="0"/>
              <a:t> </a:t>
            </a:r>
            <a:r>
              <a:rPr lang="ru-RU" dirty="0" err="1" smtClean="0"/>
              <a:t>этаптары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 smtClean="0"/>
              <a:t>Пәндік сала талдауы;</a:t>
            </a:r>
          </a:p>
          <a:p>
            <a:pPr marL="0" indent="0">
              <a:buNone/>
            </a:pPr>
            <a:r>
              <a:rPr lang="kk-KZ" dirty="0" smtClean="0"/>
              <a:t>Есептің қойылуы;</a:t>
            </a:r>
          </a:p>
          <a:p>
            <a:pPr marL="0" indent="0">
              <a:buNone/>
            </a:pPr>
            <a:r>
              <a:rPr lang="kk-KZ" dirty="0" smtClean="0"/>
              <a:t>Деректерді дайындау;</a:t>
            </a:r>
          </a:p>
          <a:p>
            <a:pPr marL="0" indent="0">
              <a:buNone/>
            </a:pPr>
            <a:r>
              <a:rPr lang="kk-KZ" dirty="0" smtClean="0"/>
              <a:t>Модельдерді құру;</a:t>
            </a:r>
          </a:p>
          <a:p>
            <a:pPr marL="0" indent="0">
              <a:buNone/>
            </a:pPr>
            <a:r>
              <a:rPr lang="kk-KZ" dirty="0" smtClean="0"/>
              <a:t>Модельдерді бағалау мен тексеру;</a:t>
            </a:r>
          </a:p>
          <a:p>
            <a:pPr marL="0" indent="0">
              <a:buNone/>
            </a:pPr>
            <a:r>
              <a:rPr lang="kk-KZ" dirty="0" smtClean="0"/>
              <a:t>Модельді таңдау;</a:t>
            </a:r>
          </a:p>
          <a:p>
            <a:pPr marL="0" indent="0">
              <a:buNone/>
            </a:pPr>
            <a:r>
              <a:rPr lang="kk-KZ" dirty="0" smtClean="0"/>
              <a:t>Модельді қолдану;</a:t>
            </a:r>
          </a:p>
          <a:p>
            <a:pPr marL="0" indent="0">
              <a:buNone/>
            </a:pPr>
            <a:r>
              <a:rPr lang="kk-KZ" dirty="0" smtClean="0"/>
              <a:t>Модельді түзетулер мен жаңарту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96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41d58627eec5baf935c1887e1a2f2529bec4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Дәріс 3. Data mining этаптары </vt:lpstr>
      <vt:lpstr>Data mining әдеттегі этаптары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3. Data mining этаптары </dc:title>
  <dc:creator>БахНаз</dc:creator>
  <cp:lastModifiedBy>БахНаз</cp:lastModifiedBy>
  <cp:revision>2</cp:revision>
  <dcterms:created xsi:type="dcterms:W3CDTF">2019-01-07T12:45:55Z</dcterms:created>
  <dcterms:modified xsi:type="dcterms:W3CDTF">2019-01-07T12:50:55Z</dcterms:modified>
</cp:coreProperties>
</file>